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6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0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6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3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4B513-9C85-401D-BCF8-AC79DD86AAD4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E294-1986-48DA-9498-0D0645B7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0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No </a:t>
            </a:r>
            <a:r>
              <a:rPr lang="en-US" b="1" dirty="0" err="1" smtClean="0"/>
              <a:t>Bellwork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Take out a pencil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028111" y="414477"/>
            <a:ext cx="21357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TEST 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68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During the test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NO PHONES</a:t>
            </a:r>
          </a:p>
          <a:p>
            <a:r>
              <a:rPr lang="en-US" b="1" dirty="0" smtClean="0"/>
              <a:t>NO COMPUTERS</a:t>
            </a:r>
          </a:p>
          <a:p>
            <a:r>
              <a:rPr lang="en-US" b="1" dirty="0" smtClean="0"/>
              <a:t>NO HEADPHONES</a:t>
            </a:r>
          </a:p>
          <a:p>
            <a:r>
              <a:rPr lang="en-US" b="1" dirty="0" smtClean="0"/>
              <a:t>MUST USE A PENCIL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After the test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NO PHONES</a:t>
            </a:r>
          </a:p>
          <a:p>
            <a:r>
              <a:rPr lang="en-US" b="1" dirty="0" smtClean="0"/>
              <a:t>NO COMPUTERS</a:t>
            </a:r>
          </a:p>
          <a:p>
            <a:r>
              <a:rPr lang="en-US" b="1" dirty="0" smtClean="0"/>
              <a:t>NO HEADPHONES</a:t>
            </a:r>
          </a:p>
          <a:p>
            <a:r>
              <a:rPr lang="en-US" b="1" dirty="0" smtClean="0"/>
              <a:t>JUST PUT YOUR HEAD DOWN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478358" y="5509552"/>
                <a:ext cx="451803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#28.   (42 </a:t>
                </a:r>
                <a:r>
                  <a:rPr lang="en-US" sz="4000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+ 5)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358" y="5509552"/>
                <a:ext cx="4518032" cy="721801"/>
              </a:xfrm>
              <a:prstGeom prst="rect">
                <a:avLst/>
              </a:prstGeom>
              <a:blipFill>
                <a:blip r:embed="rId2"/>
                <a:stretch>
                  <a:fillRect l="-4858" t="-15254" b="-33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2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No Bellwork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Bellwork</dc:title>
  <dc:creator>Hyatt, Evan K.</dc:creator>
  <cp:lastModifiedBy>Hyatt, Evan K.</cp:lastModifiedBy>
  <cp:revision>4</cp:revision>
  <dcterms:created xsi:type="dcterms:W3CDTF">2018-09-05T11:09:31Z</dcterms:created>
  <dcterms:modified xsi:type="dcterms:W3CDTF">2018-09-05T13:16:19Z</dcterms:modified>
</cp:coreProperties>
</file>