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395" r:id="rId2"/>
    <p:sldId id="420" r:id="rId3"/>
    <p:sldId id="421" r:id="rId4"/>
    <p:sldId id="425" r:id="rId5"/>
    <p:sldId id="408" r:id="rId6"/>
    <p:sldId id="409" r:id="rId7"/>
    <p:sldId id="427" r:id="rId8"/>
    <p:sldId id="434" r:id="rId9"/>
    <p:sldId id="436" r:id="rId10"/>
    <p:sldId id="437" r:id="rId11"/>
    <p:sldId id="430" r:id="rId12"/>
    <p:sldId id="438" r:id="rId13"/>
    <p:sldId id="428" r:id="rId14"/>
    <p:sldId id="431" r:id="rId15"/>
    <p:sldId id="43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5100" autoAdjust="0"/>
  </p:normalViewPr>
  <p:slideViewPr>
    <p:cSldViewPr>
      <p:cViewPr varScale="1">
        <p:scale>
          <a:sx n="92" d="100"/>
          <a:sy n="92" d="100"/>
        </p:scale>
        <p:origin x="127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CAA0A-387D-4F6F-9C62-A421669628A5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60319-A1B9-4869-A931-EF241D3AD5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3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76D0278-924E-432C-BA6A-C641E7E218A4}" type="datetimeFigureOut">
              <a:rPr lang="en-US" smtClean="0"/>
              <a:pPr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2FFFD9B-FBE1-4E2F-B8CB-504498A93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CXcN4K7LiB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2FiIEVQVP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Or8_ILq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081821"/>
              </p:ext>
            </p:extLst>
          </p:nvPr>
        </p:nvGraphicFramePr>
        <p:xfrm>
          <a:off x="152400" y="1676400"/>
          <a:ext cx="8991601" cy="50292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91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0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705"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Scale</a:t>
                      </a:r>
                    </a:p>
                  </a:txBody>
                  <a:tcPr marL="38576" marR="38576" marT="19289" marB="1928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Scale Description</a:t>
                      </a:r>
                    </a:p>
                  </a:txBody>
                  <a:tcPr marL="38576" marR="38576" marT="19289" marB="1928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165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 marL="38576" marR="38576" marT="19289" marB="19289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Through independent work beyond what was taught in class, students could</a:t>
                      </a:r>
                      <a:b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(examples include, but are not limited to):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research current and past earth and sun conditions.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investigate causes and possible solutions for global climate change.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the patterns in the organization and distribution of</a:t>
                      </a:r>
                      <a:b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matter in the sun, earth, moon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compare and contrast different solar events and their impact on earth.</a:t>
                      </a: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19289" marB="1928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29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 marL="38576" marR="38576" marT="19289" marB="19289"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the motions of the sun, stars and planets as observed from Earth relate to the motions of the Earth and other planets in space.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how the movement and position of Earth influences life on Earth.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able to differentiate between astronomy and astrology.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576" marR="38576" marT="19289" marB="1928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236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 marL="38576" marR="38576" marT="19289" marB="19289">
                    <a:gradFill flip="none" rotWithShape="1">
                      <a:gsLst>
                        <a:gs pos="0">
                          <a:srgbClr val="FFFF00">
                            <a:tint val="66000"/>
                            <a:satMod val="160000"/>
                          </a:srgbClr>
                        </a:gs>
                        <a:gs pos="50000">
                          <a:srgbClr val="FFFF00">
                            <a:tint val="44500"/>
                            <a:satMod val="160000"/>
                          </a:srgbClr>
                        </a:gs>
                        <a:gs pos="100000">
                          <a:srgbClr val="FFFF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determine the meaning of symbols, key terms, and other astronomy specific</a:t>
                      </a:r>
                      <a:b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words and phrases relating</a:t>
                      </a:r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the Earth, Sun and Moon</a:t>
                      </a:r>
                      <a:endParaRPr lang="en-US" sz="140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illustrate the patterns of distribution of matter in the sun, earth, moon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the physical properties of the Earth, Sun and Moon.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 the key parts of the Earth, Sun and Moon System</a:t>
                      </a:r>
                    </a:p>
                  </a:txBody>
                  <a:tcPr marL="38576" marR="38576" marT="19289" marB="1928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650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1</a:t>
                      </a:r>
                    </a:p>
                  </a:txBody>
                  <a:tcPr marL="38576" marR="38576" marT="19289" marB="19289">
                    <a:gradFill flip="none" rotWithShape="1">
                      <a:gsLst>
                        <a:gs pos="0">
                          <a:srgbClr val="FF0000">
                            <a:tint val="66000"/>
                            <a:satMod val="160000"/>
                          </a:srgbClr>
                        </a:gs>
                        <a:gs pos="50000">
                          <a:srgbClr val="FF0000">
                            <a:tint val="44500"/>
                            <a:satMod val="160000"/>
                          </a:srgbClr>
                        </a:gs>
                        <a:gs pos="100000">
                          <a:srgbClr val="FF000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show the patterns of distribution of matter in the sun, earth, moon system.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 from a list the physical properties of the sun, earth and moon.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the key parts of the structure of earth,</a:t>
                      </a:r>
                      <a:r>
                        <a:rPr lang="en-US" sz="14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sun and moon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38576" marR="38576" marT="19289" marB="19289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6447"/>
            <a:ext cx="794385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>
                <a:solidFill>
                  <a:schemeClr val="tx2"/>
                </a:solidFill>
              </a:rPr>
              <a:t>Open up your laptops, go to </a:t>
            </a:r>
            <a:r>
              <a:rPr lang="en-US" altLang="en-US" sz="3200" u="sng" dirty="0">
                <a:solidFill>
                  <a:schemeClr val="tx2"/>
                </a:solidFill>
              </a:rPr>
              <a:t>MrHyatt.rocks</a:t>
            </a:r>
            <a:r>
              <a:rPr lang="en-US" altLang="en-US" sz="3200" dirty="0">
                <a:solidFill>
                  <a:schemeClr val="tx2"/>
                </a:solidFill>
              </a:rPr>
              <a:t>, and do today’s bell work</a:t>
            </a:r>
          </a:p>
          <a:p>
            <a:endParaRPr lang="en-US" altLang="en-US" sz="2100" b="1" dirty="0">
              <a:solidFill>
                <a:schemeClr val="tx2"/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359" y="34982"/>
            <a:ext cx="1272816" cy="95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78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64" y="1317073"/>
            <a:ext cx="3684588" cy="54339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576" y="67839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this in your science journal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7936" y="1714905"/>
            <a:ext cx="3868340" cy="617934"/>
          </a:xfrm>
        </p:spPr>
        <p:txBody>
          <a:bodyPr/>
          <a:lstStyle/>
          <a:p>
            <a:r>
              <a:rPr lang="en-US" dirty="0" smtClean="0"/>
              <a:t>Common year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71800" y="1709084"/>
            <a:ext cx="2514600" cy="617934"/>
          </a:xfrm>
        </p:spPr>
        <p:txBody>
          <a:bodyPr>
            <a:noAutofit/>
          </a:bodyPr>
          <a:lstStyle/>
          <a:p>
            <a:r>
              <a:rPr lang="en-US" sz="2000" dirty="0" smtClean="0"/>
              <a:t>Solar (Tropical/ sidereal) year</a:t>
            </a:r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619" y="2354166"/>
            <a:ext cx="3887391" cy="356865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Definition</a:t>
            </a:r>
          </a:p>
          <a:p>
            <a:pPr marL="385763" indent="-385763">
              <a:buFont typeface="+mj-lt"/>
              <a:buAutoNum type="arabicPeriod"/>
            </a:pPr>
            <a:endParaRPr lang="en-US" b="1" dirty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Length (of time)</a:t>
            </a:r>
            <a:r>
              <a:rPr lang="en-US" b="1" dirty="0"/>
              <a:t> </a:t>
            </a: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endParaRPr lang="en-US" b="1" dirty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Sketch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86100" y="2440068"/>
            <a:ext cx="2438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1 trip around the </a:t>
            </a:r>
            <a:r>
              <a:rPr lang="en-US" sz="2000" dirty="0" smtClean="0"/>
              <a:t>sun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365.24 days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77914" y="2440068"/>
            <a:ext cx="3518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What we use on our </a:t>
            </a:r>
            <a:r>
              <a:rPr lang="en-US" sz="2000" dirty="0" smtClean="0"/>
              <a:t>calendars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365 (or 366) rotations/days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969311"/>
            <a:ext cx="5127391" cy="29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3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leap years…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1" y="1698987"/>
            <a:ext cx="4876800" cy="715355"/>
          </a:xfrm>
        </p:spPr>
        <p:txBody>
          <a:bodyPr>
            <a:normAutofit/>
          </a:bodyPr>
          <a:lstStyle/>
          <a:p>
            <a:r>
              <a:rPr lang="en-US" dirty="0" smtClean="0"/>
              <a:t>To get things lined up again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5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https://www.youtube.com/watch?v=CXcN4K7LiB4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XcN4K7LiB4"/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956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9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8381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392" y="850912"/>
            <a:ext cx="3868340" cy="61793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Common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9682" y="850912"/>
            <a:ext cx="3887391" cy="61793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Solar year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56964" cy="5303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4234" y="6446538"/>
            <a:ext cx="303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Why is there a difference?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27770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 </a:t>
            </a:r>
            <a:endParaRPr lang="en-US" b="1" dirty="0" smtClean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4267" y="2914737"/>
            <a:ext cx="29827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i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135652" y="2885209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i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 smtClean="0"/>
              <a:t> 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510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88381"/>
            <a:ext cx="7886700" cy="994172"/>
          </a:xfrm>
        </p:spPr>
        <p:txBody>
          <a:bodyPr/>
          <a:lstStyle/>
          <a:p>
            <a:pPr algn="ctr"/>
            <a:r>
              <a:rPr lang="en-US" dirty="0" smtClean="0"/>
              <a:t>Compare and Contrast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0392" y="850912"/>
            <a:ext cx="3868340" cy="61793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Common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49682" y="850912"/>
            <a:ext cx="3887391" cy="61793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Solar year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0"/>
            <a:ext cx="8956964" cy="53035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74766" y="6246483"/>
            <a:ext cx="303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Why is there a difference?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2895600"/>
            <a:ext cx="27770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365 days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Measured using earth’s </a:t>
            </a:r>
            <a:r>
              <a:rPr lang="en-US" b="1" i="1" dirty="0"/>
              <a:t>rotation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What most people think of as a year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2777" y="2885209"/>
            <a:ext cx="29827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365.24 days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Measured using earth’s </a:t>
            </a:r>
            <a:r>
              <a:rPr lang="en-US" b="1" i="1" dirty="0"/>
              <a:t>revolution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The reason we need a leap year</a:t>
            </a:r>
          </a:p>
        </p:txBody>
      </p:sp>
      <p:sp>
        <p:nvSpPr>
          <p:cNvPr id="9" name="Rectangle 8"/>
          <p:cNvSpPr/>
          <p:nvPr/>
        </p:nvSpPr>
        <p:spPr>
          <a:xfrm>
            <a:off x="3135652" y="2885209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3222" indent="-514350">
              <a:buFont typeface="+mj-lt"/>
              <a:buAutoNum type="arabicPeriod"/>
            </a:pPr>
            <a:r>
              <a:rPr lang="en-US" b="1" dirty="0"/>
              <a:t>Both have to do with the earth orbiting</a:t>
            </a:r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Neither is exact</a:t>
            </a:r>
            <a:endParaRPr lang="en-US" b="1" i="1" dirty="0"/>
          </a:p>
          <a:p>
            <a:pPr marL="633222" indent="-514350">
              <a:buFont typeface="+mj-lt"/>
              <a:buAutoNum type="arabicPeriod"/>
            </a:pPr>
            <a:r>
              <a:rPr lang="en-US" b="1" dirty="0"/>
              <a:t>We need to use both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8127" y="6519446"/>
            <a:ext cx="89431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Because the earth doesn’t spin a whole number of times in one 1 360 degree revolution of the Sun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50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51062"/>
          </a:xfrm>
        </p:spPr>
        <p:txBody>
          <a:bodyPr>
            <a:normAutofit/>
          </a:bodyPr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914400"/>
            <a:ext cx="7696200" cy="2720613"/>
          </a:xfrm>
        </p:spPr>
        <p:txBody>
          <a:bodyPr>
            <a:noAutofit/>
          </a:bodyPr>
          <a:lstStyle/>
          <a:p>
            <a:r>
              <a:rPr lang="en-US" sz="2800" dirty="0"/>
              <a:t>What would be the result if we didn’t add in an extra day every 4 years?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276600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5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you were gone Monday…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need to make up a quiz.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14600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Yesterday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Types of Days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08589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https://www.youtube.com/watch?v=o2FiIEVQVPc</a:t>
            </a:r>
          </a:p>
        </p:txBody>
      </p:sp>
      <p:pic>
        <p:nvPicPr>
          <p:cNvPr id="4" name="o2FiIEVQVP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280193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0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your science journal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Day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Length (time)</a:t>
            </a:r>
          </a:p>
          <a:p>
            <a:r>
              <a:rPr lang="en-US" dirty="0"/>
              <a:t>Sketch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Sidereal Day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 smtClean="0"/>
              <a:t>Length </a:t>
            </a:r>
            <a:r>
              <a:rPr lang="en-US" dirty="0"/>
              <a:t>(time)</a:t>
            </a:r>
          </a:p>
          <a:p>
            <a:r>
              <a:rPr lang="en-US" dirty="0"/>
              <a:t>Sketch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408559"/>
            <a:ext cx="4581525" cy="34194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32978" y="5085761"/>
            <a:ext cx="34644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/>
              <a:t>Why</a:t>
            </a:r>
            <a:r>
              <a:rPr lang="en-US" sz="2400" dirty="0"/>
              <a:t> is there a difference?</a:t>
            </a:r>
          </a:p>
        </p:txBody>
      </p:sp>
    </p:spTree>
    <p:extLst>
      <p:ext uri="{BB962C8B-B14F-4D97-AF65-F5344CB8AC3E}">
        <p14:creationId xmlns:p14="http://schemas.microsoft.com/office/powerpoint/2010/main" val="29533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Different </a:t>
            </a:r>
            <a:r>
              <a:rPr lang="en-US" u="sng" dirty="0" smtClean="0"/>
              <a:t>Years</a:t>
            </a:r>
            <a:endParaRPr lang="en-US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Solar (Tropical Year)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</a:p>
          <a:p>
            <a:r>
              <a:rPr lang="en-US" dirty="0" smtClean="0"/>
              <a:t>Length </a:t>
            </a:r>
            <a:r>
              <a:rPr lang="en-US" dirty="0"/>
              <a:t>(time)</a:t>
            </a:r>
          </a:p>
          <a:p>
            <a:r>
              <a:rPr lang="en-US" dirty="0"/>
              <a:t>Sketch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Common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r>
              <a:rPr lang="en-US" dirty="0" smtClean="0"/>
              <a:t>Length </a:t>
            </a:r>
            <a:r>
              <a:rPr lang="en-US" dirty="0"/>
              <a:t>(time)</a:t>
            </a:r>
          </a:p>
          <a:p>
            <a:r>
              <a:rPr lang="en-US" dirty="0" smtClean="0"/>
              <a:t>Sketch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485" y="1295400"/>
            <a:ext cx="3684588" cy="54339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576" y="678393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Make this in your science journal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0779" y="1647833"/>
            <a:ext cx="3868340" cy="617934"/>
          </a:xfrm>
        </p:spPr>
        <p:txBody>
          <a:bodyPr/>
          <a:lstStyle/>
          <a:p>
            <a:r>
              <a:rPr lang="en-US" dirty="0" smtClean="0"/>
              <a:t>Common year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00400" y="1725470"/>
            <a:ext cx="2549886" cy="61793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Solar (sidereal/ Tropical) year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4619" y="2354166"/>
            <a:ext cx="3887391" cy="3568652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Definition</a:t>
            </a:r>
          </a:p>
          <a:p>
            <a:pPr marL="385763" indent="-385763">
              <a:buFont typeface="+mj-lt"/>
              <a:buAutoNum type="arabicPeriod"/>
            </a:pPr>
            <a:endParaRPr lang="en-US" b="1" dirty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Length (of time)</a:t>
            </a:r>
            <a:r>
              <a:rPr lang="en-US" b="1" dirty="0"/>
              <a:t> </a:t>
            </a: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endParaRPr lang="en-US" b="1" dirty="0"/>
          </a:p>
          <a:p>
            <a:pPr marL="385763" indent="-385763">
              <a:buFont typeface="+mj-lt"/>
              <a:buAutoNum type="arabicPeriod"/>
            </a:pPr>
            <a:endParaRPr lang="en-US" b="1" dirty="0" smtClean="0"/>
          </a:p>
          <a:p>
            <a:pPr marL="385763" indent="-385763">
              <a:buFont typeface="+mj-lt"/>
              <a:buAutoNum type="arabicPeriod"/>
            </a:pPr>
            <a:r>
              <a:rPr lang="en-US" b="1" dirty="0" smtClean="0"/>
              <a:t>Sketch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9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51062"/>
          </a:xfrm>
        </p:spPr>
        <p:txBody>
          <a:bodyPr>
            <a:noAutofit/>
          </a:bodyPr>
          <a:lstStyle/>
          <a:p>
            <a:r>
              <a:rPr lang="en-US" sz="4000" dirty="0" smtClean="0"/>
              <a:t>The earth doesn’t rotate an even number of days in one trip around the Sun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6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https://www.youtube.com/watch?v=YTOr8_ILqGw</a:t>
            </a:r>
          </a:p>
        </p:txBody>
      </p:sp>
      <p:pic>
        <p:nvPicPr>
          <p:cNvPr id="4" name="YTOr8_ILq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05000" y="2743200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8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26108</TotalTime>
  <Words>423</Words>
  <Application>Microsoft Office PowerPoint</Application>
  <PresentationFormat>On-screen Show (4:3)</PresentationFormat>
  <Paragraphs>113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Corbel</vt:lpstr>
      <vt:lpstr>Wingdings</vt:lpstr>
      <vt:lpstr>Wingdings 2</vt:lpstr>
      <vt:lpstr>Wingdings 3</vt:lpstr>
      <vt:lpstr>Module</vt:lpstr>
      <vt:lpstr>PowerPoint Presentation</vt:lpstr>
      <vt:lpstr>If you were gone Monday…</vt:lpstr>
      <vt:lpstr>Yesterday</vt:lpstr>
      <vt:lpstr>https://www.youtube.com/watch?v=o2FiIEVQVPc</vt:lpstr>
      <vt:lpstr>In your science journal</vt:lpstr>
      <vt:lpstr>Two Different Years</vt:lpstr>
      <vt:lpstr>Make this in your science journal</vt:lpstr>
      <vt:lpstr>The earth doesn’t rotate an even number of days in one trip around the Sun</vt:lpstr>
      <vt:lpstr>https://www.youtube.com/watch?v=YTOr8_ILqGw</vt:lpstr>
      <vt:lpstr>Make this in your science journal</vt:lpstr>
      <vt:lpstr>So leap years…</vt:lpstr>
      <vt:lpstr>https://www.youtube.com/watch?v=CXcN4K7LiB4</vt:lpstr>
      <vt:lpstr>Compare and Contrast</vt:lpstr>
      <vt:lpstr>Compare and Contrast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Sun, Earth and Moon</dc:title>
  <dc:creator>Miller, Danielle L.</dc:creator>
  <cp:lastModifiedBy>Hyatt, Evan K.</cp:lastModifiedBy>
  <cp:revision>440</cp:revision>
  <dcterms:created xsi:type="dcterms:W3CDTF">2011-09-27T10:38:02Z</dcterms:created>
  <dcterms:modified xsi:type="dcterms:W3CDTF">2018-10-03T17:06:39Z</dcterms:modified>
</cp:coreProperties>
</file>