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3" r:id="rId2"/>
    <p:sldId id="298" r:id="rId3"/>
    <p:sldId id="316" r:id="rId4"/>
    <p:sldId id="300" r:id="rId5"/>
    <p:sldId id="299" r:id="rId6"/>
    <p:sldId id="308" r:id="rId7"/>
    <p:sldId id="302" r:id="rId8"/>
    <p:sldId id="303" r:id="rId9"/>
    <p:sldId id="310" r:id="rId10"/>
    <p:sldId id="304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D6F1E-9C23-4B01-8924-89DF3A69244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14045-B405-4844-B4E0-AFAB0BF5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C623E-BEFB-40E8-8613-B618444356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2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0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9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69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57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71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9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2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19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14045-B405-4844-B4E0-AFAB0BF55D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5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8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9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7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4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3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6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2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1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4CAF-1137-492B-BCB5-3F87D32E1E77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2BA7-00B5-4DD0-A22A-ABDD4C828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9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679" y="338187"/>
            <a:ext cx="3859140" cy="490728"/>
          </a:xfrm>
        </p:spPr>
        <p:txBody>
          <a:bodyPr>
            <a:normAutofit fontScale="90000"/>
          </a:bodyPr>
          <a:lstStyle/>
          <a:p>
            <a:r>
              <a:rPr lang="en-US" dirty="0"/>
              <a:t>Learning Goals: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12" y="828917"/>
            <a:ext cx="7199189" cy="5787641"/>
          </a:xfrm>
        </p:spPr>
        <p:txBody>
          <a:bodyPr>
            <a:noAutofit/>
          </a:bodyPr>
          <a:lstStyle/>
          <a:p>
            <a:r>
              <a:rPr lang="en-US" dirty="0"/>
              <a:t>I will:</a:t>
            </a:r>
          </a:p>
          <a:p>
            <a:pPr lvl="0"/>
            <a:r>
              <a:rPr lang="en-US" dirty="0"/>
              <a:t>understand the properties of different types of galaxies.</a:t>
            </a:r>
          </a:p>
          <a:p>
            <a:pPr lvl="0"/>
            <a:r>
              <a:rPr lang="en-US" dirty="0"/>
              <a:t>understand how the universe came to be what we observe today.</a:t>
            </a:r>
          </a:p>
          <a:p>
            <a:pPr lvl="0"/>
            <a:r>
              <a:rPr lang="en-US" dirty="0"/>
              <a:t>understand how astronomers use astronomical objects (standard candles) </a:t>
            </a:r>
          </a:p>
          <a:p>
            <a:r>
              <a:rPr lang="en-US" dirty="0"/>
              <a:t>Understand how we use a distance ladder to estimate the size of the universe and to measure large distances in the universe.</a:t>
            </a:r>
          </a:p>
          <a:p>
            <a:pPr lvl="0"/>
            <a:r>
              <a:rPr lang="en-US" u="sng" dirty="0"/>
              <a:t>understand how astronomers determine the age and size of the universe?.</a:t>
            </a:r>
          </a:p>
        </p:txBody>
      </p:sp>
      <p:sp>
        <p:nvSpPr>
          <p:cNvPr id="4" name="Rectangle 3"/>
          <p:cNvSpPr/>
          <p:nvPr/>
        </p:nvSpPr>
        <p:spPr>
          <a:xfrm>
            <a:off x="7386485" y="338188"/>
            <a:ext cx="48055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4. </a:t>
            </a:r>
            <a:r>
              <a:rPr lang="en-US" sz="2400" b="1" u="sng" dirty="0">
                <a:solidFill>
                  <a:schemeClr val="bg1"/>
                </a:solidFill>
              </a:rPr>
              <a:t>Complex Knowledge</a:t>
            </a:r>
            <a:r>
              <a:rPr lang="en-US" sz="2400" dirty="0">
                <a:solidFill>
                  <a:schemeClr val="bg1"/>
                </a:solidFill>
              </a:rPr>
              <a:t>:  demonstrations of learning that go </a:t>
            </a:r>
            <a:r>
              <a:rPr lang="en-US" sz="2400" dirty="0" err="1">
                <a:solidFill>
                  <a:schemeClr val="bg1"/>
                </a:solidFill>
              </a:rPr>
              <a:t>aboveand</a:t>
            </a:r>
            <a:r>
              <a:rPr lang="en-US" sz="2400" dirty="0">
                <a:solidFill>
                  <a:schemeClr val="bg1"/>
                </a:solidFill>
              </a:rPr>
              <a:t> above and beyond what was explicitly taught.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3. </a:t>
            </a:r>
            <a:r>
              <a:rPr lang="en-US" sz="2400" b="1" u="sng" dirty="0">
                <a:solidFill>
                  <a:schemeClr val="bg1"/>
                </a:solidFill>
              </a:rPr>
              <a:t>Knowledge</a:t>
            </a:r>
            <a:r>
              <a:rPr lang="en-US" sz="2400" dirty="0">
                <a:solidFill>
                  <a:schemeClr val="bg1"/>
                </a:solidFill>
              </a:rPr>
              <a:t>: meeting the learning goals and expectations.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2. </a:t>
            </a:r>
            <a:r>
              <a:rPr lang="en-US" sz="2400" b="1" u="sng" dirty="0">
                <a:solidFill>
                  <a:schemeClr val="bg1"/>
                </a:solidFill>
              </a:rPr>
              <a:t>Foundational knowledge</a:t>
            </a:r>
            <a:r>
              <a:rPr lang="en-US" sz="2400" dirty="0">
                <a:solidFill>
                  <a:schemeClr val="bg1"/>
                </a:solidFill>
              </a:rPr>
              <a:t>: simpler procedures, isolated details, vocabulary.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1. </a:t>
            </a:r>
            <a:r>
              <a:rPr lang="en-US" sz="2400" b="1" u="sng" dirty="0">
                <a:solidFill>
                  <a:schemeClr val="bg1"/>
                </a:solidFill>
              </a:rPr>
              <a:t>Limited knowledge</a:t>
            </a:r>
            <a:r>
              <a:rPr lang="en-US" sz="2400" dirty="0">
                <a:solidFill>
                  <a:schemeClr val="bg1"/>
                </a:solidFill>
              </a:rPr>
              <a:t>: know very little details but working toward a higher level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sz="900" dirty="0">
                <a:solidFill>
                  <a:schemeClr val="bg1"/>
                </a:solidFill>
              </a:rPr>
              <a:t/>
            </a:r>
            <a:br>
              <a:rPr lang="en-US" sz="9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7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0610"/>
            <a:ext cx="12320657" cy="6573592"/>
          </a:xfrm>
        </p:spPr>
      </p:pic>
      <p:sp>
        <p:nvSpPr>
          <p:cNvPr id="3" name="Rectangle 2"/>
          <p:cNvSpPr/>
          <p:nvPr/>
        </p:nvSpPr>
        <p:spPr>
          <a:xfrm>
            <a:off x="9373184" y="2350715"/>
            <a:ext cx="149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Emission lines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10745" y="3387839"/>
            <a:ext cx="1710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Absorption lines</a:t>
            </a:r>
          </a:p>
        </p:txBody>
      </p:sp>
    </p:spTree>
    <p:extLst>
      <p:ext uri="{BB962C8B-B14F-4D97-AF65-F5344CB8AC3E}">
        <p14:creationId xmlns:p14="http://schemas.microsoft.com/office/powerpoint/2010/main" val="32339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365129"/>
            <a:ext cx="10979727" cy="1325563"/>
          </a:xfrm>
        </p:spPr>
        <p:txBody>
          <a:bodyPr/>
          <a:lstStyle/>
          <a:p>
            <a:r>
              <a:rPr lang="en-US" dirty="0"/>
              <a:t>Go to the </a:t>
            </a:r>
            <a:r>
              <a:rPr lang="en-US" dirty="0" smtClean="0"/>
              <a:t>Step 1 Instructions and start reading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727" y="1435949"/>
            <a:ext cx="5233554" cy="542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0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516" y="267128"/>
            <a:ext cx="10822969" cy="745470"/>
          </a:xfrm>
        </p:spPr>
        <p:txBody>
          <a:bodyPr/>
          <a:lstStyle/>
          <a:p>
            <a:r>
              <a:rPr lang="en-US" dirty="0"/>
              <a:t>Welcome to college (University of Washington)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04818"/>
            <a:ext cx="12192000" cy="5553182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This is a college lab</a:t>
            </a:r>
          </a:p>
          <a:p>
            <a:r>
              <a:rPr lang="en-US" sz="4000" dirty="0">
                <a:solidFill>
                  <a:schemeClr val="bg1"/>
                </a:solidFill>
              </a:rPr>
              <a:t>If you are going to college next year, this is the caliber of work that will be expected of you</a:t>
            </a:r>
          </a:p>
          <a:p>
            <a:r>
              <a:rPr lang="en-US" sz="4000" dirty="0">
                <a:solidFill>
                  <a:schemeClr val="bg1"/>
                </a:solidFill>
              </a:rPr>
              <a:t>If you aren’t, you’ll get a taste of what you are missing out on! 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This will take the next four days (plus the weekend)!  Today, Wednesday, Thursday, and Friday. 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You will have a part of it due each day.  The final response questions are due Monday.  If you aren’t working each day, you wont finish!</a:t>
            </a:r>
          </a:p>
        </p:txBody>
      </p:sp>
    </p:spTree>
    <p:extLst>
      <p:ext uri="{BB962C8B-B14F-4D97-AF65-F5344CB8AC3E}">
        <p14:creationId xmlns:p14="http://schemas.microsoft.com/office/powerpoint/2010/main" val="32457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716F-CAAF-4DF5-8A15-4EC03ACF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things due.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E854-9C9F-4E8E-84AE-8846BBFED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Tuesday – Step 1 and Step 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Wednesday – Step 3</a:t>
            </a:r>
          </a:p>
          <a:p>
            <a:endParaRPr lang="en-US" dirty="0"/>
          </a:p>
          <a:p>
            <a:r>
              <a:rPr lang="en-US" dirty="0"/>
              <a:t>Thursday – Step 4</a:t>
            </a:r>
          </a:p>
          <a:p>
            <a:endParaRPr lang="en-US" dirty="0"/>
          </a:p>
          <a:p>
            <a:r>
              <a:rPr lang="en-US" dirty="0"/>
              <a:t>Friday – Step 5</a:t>
            </a:r>
          </a:p>
          <a:p>
            <a:endParaRPr lang="en-US" dirty="0"/>
          </a:p>
          <a:p>
            <a:r>
              <a:rPr lang="en-US" dirty="0" smtClean="0"/>
              <a:t>Sunday at Midnight </a:t>
            </a:r>
            <a:r>
              <a:rPr lang="en-US" dirty="0"/>
              <a:t>– Step 6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42" y="164387"/>
            <a:ext cx="11251058" cy="6012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800" dirty="0"/>
              <a:t>READ THE INSTRUCTIONS!!!!! </a:t>
            </a:r>
            <a:r>
              <a:rPr lang="en-US" dirty="0"/>
              <a:t>I cannot stress this enough!  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131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27" y="0"/>
            <a:ext cx="10515600" cy="1325563"/>
          </a:xfrm>
        </p:spPr>
        <p:txBody>
          <a:bodyPr/>
          <a:lstStyle/>
          <a:p>
            <a:r>
              <a:rPr lang="en-US" sz="6600" dirty="0"/>
              <a:t>Today</a:t>
            </a:r>
            <a:r>
              <a:rPr lang="en-US" dirty="0"/>
              <a:t>: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72" y="1061696"/>
            <a:ext cx="11747909" cy="435133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We are </a:t>
            </a:r>
            <a:r>
              <a:rPr lang="en-US" sz="4000" u="sng" dirty="0" smtClean="0"/>
              <a:t>doing:</a:t>
            </a:r>
            <a:r>
              <a:rPr lang="en-US" sz="4000" dirty="0" smtClean="0"/>
              <a:t> </a:t>
            </a:r>
            <a:endParaRPr lang="en-US" sz="4000" dirty="0"/>
          </a:p>
          <a:p>
            <a:pPr marL="1200127" lvl="1" indent="-742950">
              <a:buFont typeface="+mj-lt"/>
              <a:buAutoNum type="arabicPeriod"/>
            </a:pPr>
            <a:r>
              <a:rPr lang="en-US" sz="3600" dirty="0"/>
              <a:t>“Step 1: Getting to Know the Galaxies,” and </a:t>
            </a:r>
          </a:p>
          <a:p>
            <a:pPr marL="1200127" lvl="1" indent="-742950">
              <a:buFont typeface="+mj-lt"/>
              <a:buAutoNum type="arabicPeriod"/>
            </a:pPr>
            <a:r>
              <a:rPr lang="en-US" sz="3600" dirty="0"/>
              <a:t>“Step 2: Selecting Your Galaxies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6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should be done today!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80" y="1404794"/>
            <a:ext cx="4440834" cy="559658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8" y="1404794"/>
            <a:ext cx="4321758" cy="543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672" y="103559"/>
            <a:ext cx="7732103" cy="6646562"/>
          </a:xfrm>
        </p:spPr>
      </p:pic>
    </p:spTree>
    <p:extLst>
      <p:ext uri="{BB962C8B-B14F-4D97-AF65-F5344CB8AC3E}">
        <p14:creationId xmlns:p14="http://schemas.microsoft.com/office/powerpoint/2010/main" val="12801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41" y="534256"/>
            <a:ext cx="11577743" cy="6235665"/>
          </a:xfrm>
        </p:spPr>
      </p:pic>
    </p:spTree>
    <p:extLst>
      <p:ext uri="{BB962C8B-B14F-4D97-AF65-F5344CB8AC3E}">
        <p14:creationId xmlns:p14="http://schemas.microsoft.com/office/powerpoint/2010/main" val="24588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672" y="103559"/>
            <a:ext cx="7732103" cy="6646562"/>
          </a:xfrm>
        </p:spPr>
      </p:pic>
    </p:spTree>
    <p:extLst>
      <p:ext uri="{BB962C8B-B14F-4D97-AF65-F5344CB8AC3E}">
        <p14:creationId xmlns:p14="http://schemas.microsoft.com/office/powerpoint/2010/main" val="560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2088</TotalTime>
  <Words>286</Words>
  <Application>Microsoft Office PowerPoint</Application>
  <PresentationFormat>Widescreen</PresentationFormat>
  <Paragraphs>43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Learning Goals:</vt:lpstr>
      <vt:lpstr>Welcome to college (University of Washington)</vt:lpstr>
      <vt:lpstr>When are things due.</vt:lpstr>
      <vt:lpstr>PowerPoint Presentation</vt:lpstr>
      <vt:lpstr>Today: </vt:lpstr>
      <vt:lpstr>These should be done today!</vt:lpstr>
      <vt:lpstr>PowerPoint Presentation</vt:lpstr>
      <vt:lpstr>PowerPoint Presentation</vt:lpstr>
      <vt:lpstr>PowerPoint Presentation</vt:lpstr>
      <vt:lpstr>PowerPoint Presentation</vt:lpstr>
      <vt:lpstr>Go to the Step 1 Instructions and start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Hyatt</dc:creator>
  <cp:lastModifiedBy>Hyatt, Evan K.</cp:lastModifiedBy>
  <cp:revision>92</cp:revision>
  <dcterms:created xsi:type="dcterms:W3CDTF">2016-04-05T15:25:11Z</dcterms:created>
  <dcterms:modified xsi:type="dcterms:W3CDTF">2019-04-02T12:40:07Z</dcterms:modified>
</cp:coreProperties>
</file>