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8" r:id="rId1"/>
  </p:sldMasterIdLst>
  <p:sldIdLst>
    <p:sldId id="258" r:id="rId2"/>
    <p:sldId id="262" r:id="rId3"/>
    <p:sldId id="261" r:id="rId4"/>
    <p:sldId id="264" r:id="rId5"/>
  </p:sldIdLst>
  <p:sldSz cx="12192000" cy="6858000"/>
  <p:notesSz cx="7315200" cy="9601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gradFill flip="none" rotWithShape="1">
          <a:gsLst>
            <a:gs pos="0">
              <a:srgbClr val="B1DDFF"/>
            </a:gs>
            <a:gs pos="100000">
              <a:srgbClr val="B1DDFF">
                <a:lumMod val="64000"/>
                <a:lumOff val="36000"/>
              </a:srgb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12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368300" ty="203200" sx="64000" sy="64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prstClr val="white"/>
                </a:solidFill>
              </a:rPr>
              <a:t>C</a:t>
            </a:r>
          </a:p>
        </p:txBody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tx2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bg2"/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bg2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2AED8E5B-0D98-4FE1-9B26-D1041E3A89F9}" type="datetimeFigureOut">
              <a:rPr lang="en-US" dirty="0"/>
              <a:t>1/11/2019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5500" cy="228600"/>
          </a:xfrm>
        </p:spPr>
        <p:txBody>
          <a:bodyPr/>
          <a:lstStyle>
            <a:lvl1pPr algn="l">
              <a:defRPr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159CD-DA3A-463F-AFEF-A68838A6859B}" type="datetimeFigureOut">
              <a:rPr lang="en-US" dirty="0"/>
              <a:t>1/11/2019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2A925-E007-46C2-84AB-35EE10DCAD39}" type="datetimeFigureOut">
              <a:rPr lang="en-US" dirty="0"/>
              <a:t>1/11/2019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C2DCB-466C-4061-8D51-D3254DD77FA1}" type="datetimeFigureOut">
              <a:rPr lang="en-US" dirty="0"/>
              <a:t>1/11/2019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gradFill flip="none" rotWithShape="1">
          <a:gsLst>
            <a:gs pos="0">
              <a:schemeClr val="bg2">
                <a:tint val="80000"/>
                <a:shade val="100000"/>
                <a:satMod val="300000"/>
              </a:schemeClr>
            </a:gs>
            <a:gs pos="100000">
              <a:srgbClr val="B1DDFF">
                <a:lumMod val="64000"/>
                <a:lumOff val="36000"/>
              </a:srgb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12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368300" ty="203200" sx="64000" sy="64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prstClr val="white"/>
                </a:solidFill>
              </a:rPr>
              <a:t>C</a:t>
            </a:r>
          </a:p>
        </p:txBody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tx2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bg2"/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600">
                <a:solidFill>
                  <a:schemeClr val="bg2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8642357F-39F6-401C-9FF8-3072724998F3}" type="datetimeFigureOut">
              <a:rPr lang="en-US" dirty="0"/>
              <a:t>1/11/2019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7024" cy="228600"/>
          </a:xfrm>
        </p:spPr>
        <p:txBody>
          <a:bodyPr/>
          <a:lstStyle>
            <a:lvl1pPr algn="l">
              <a:defRPr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2080"/>
            <a:ext cx="2112264" cy="2286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DB09B-D413-414E-B13F-B1984CD8FF65}" type="datetimeFigureOut">
              <a:rPr lang="en-US" dirty="0"/>
              <a:t>1/11/2019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8F992-55E7-4B2D-A6F1-8C9243CBFE1B}" type="datetimeFigureOut">
              <a:rPr lang="en-US" dirty="0"/>
              <a:t>1/11/2019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98110-BAA6-4256-A2E5-BB66A47D2616}" type="datetimeFigureOut">
              <a:rPr lang="en-US" dirty="0"/>
              <a:t>1/11/2019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03892-3343-4E4E-B81B-70A099359AD2}" type="datetimeFigureOut">
              <a:rPr lang="en-US" dirty="0"/>
              <a:t>1/11/2019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32F85-D33A-46AF-9088-5A7400C1018E}" type="datetimeFigureOut">
              <a:rPr lang="en-US" dirty="0"/>
              <a:t>1/11/2019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rgbClr val="969696"/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12700" dist="381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3EB3A624-F501-46A9-B8CA-4949E24E27C8}" type="datetimeFigureOut">
              <a:rPr lang="en-US" dirty="0"/>
              <a:t>1/11/2019</a:t>
            </a:fld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 lang="en-US" sz="1000" kern="1200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12700" dist="381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9464" y="6214535"/>
            <a:ext cx="274320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0C4D3C1-679D-44D8-8A9C-D402CE4EF569}" type="datetimeFigureOut">
              <a:rPr lang="en-US" dirty="0"/>
              <a:t>1/11/2019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214535"/>
            <a:ext cx="521208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14667" y="6214535"/>
            <a:ext cx="146304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zFPnOUSdMdc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848" y="731519"/>
            <a:ext cx="10580914" cy="1371600"/>
          </a:xfrm>
        </p:spPr>
        <p:txBody>
          <a:bodyPr>
            <a:noAutofit/>
          </a:bodyPr>
          <a:lstStyle/>
          <a:p>
            <a:r>
              <a:rPr lang="en-US" sz="6600" dirty="0" smtClean="0"/>
              <a:t>You have </a:t>
            </a:r>
            <a:r>
              <a:rPr lang="en-US" sz="6600" dirty="0" err="1"/>
              <a:t>B</a:t>
            </a:r>
            <a:r>
              <a:rPr lang="en-US" sz="6600" dirty="0" err="1" smtClean="0"/>
              <a:t>ellwork</a:t>
            </a:r>
            <a:r>
              <a:rPr lang="en-US" sz="6600" dirty="0" smtClean="0"/>
              <a:t> today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2103119"/>
            <a:ext cx="11191008" cy="4395651"/>
          </a:xfrm>
        </p:spPr>
        <p:txBody>
          <a:bodyPr>
            <a:normAutofit/>
          </a:bodyPr>
          <a:lstStyle/>
          <a:p>
            <a:r>
              <a:rPr lang="en-US" sz="4000" dirty="0"/>
              <a:t>If you turned in a poster for your </a:t>
            </a:r>
            <a:r>
              <a:rPr lang="en-US" sz="4000" dirty="0" smtClean="0"/>
              <a:t>project:</a:t>
            </a:r>
          </a:p>
          <a:p>
            <a:endParaRPr lang="en-US" sz="4000" dirty="0"/>
          </a:p>
          <a:p>
            <a:pPr lvl="1"/>
            <a:r>
              <a:rPr lang="en-US" sz="3600" dirty="0" smtClean="0"/>
              <a:t>and you would like to keep it, you need to take it home today.</a:t>
            </a:r>
          </a:p>
          <a:p>
            <a:pPr lvl="1"/>
            <a:endParaRPr lang="en-US" sz="3600" dirty="0" smtClean="0"/>
          </a:p>
          <a:p>
            <a:pPr lvl="1"/>
            <a:r>
              <a:rPr lang="en-US" sz="3600" dirty="0" smtClean="0"/>
              <a:t>Because any that are left will be thrown away.</a:t>
            </a:r>
          </a:p>
        </p:txBody>
      </p:sp>
      <p:sp>
        <p:nvSpPr>
          <p:cNvPr id="4" name="Rectangle 3"/>
          <p:cNvSpPr/>
          <p:nvPr/>
        </p:nvSpPr>
        <p:spPr>
          <a:xfrm>
            <a:off x="4409299" y="546853"/>
            <a:ext cx="198002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Welcome back!</a:t>
            </a:r>
          </a:p>
        </p:txBody>
      </p:sp>
    </p:spTree>
    <p:extLst>
      <p:ext uri="{BB962C8B-B14F-4D97-AF65-F5344CB8AC3E}">
        <p14:creationId xmlns:p14="http://schemas.microsoft.com/office/powerpoint/2010/main" val="4183388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New Horizons Reached </a:t>
            </a:r>
            <a:r>
              <a:rPr lang="en-US" dirty="0" err="1" smtClean="0"/>
              <a:t>Ultima</a:t>
            </a:r>
            <a:r>
              <a:rPr lang="en-US" dirty="0" smtClean="0"/>
              <a:t> Thule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847" y="2217738"/>
            <a:ext cx="4812052" cy="3932237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8275" y="2187719"/>
            <a:ext cx="5526858" cy="3992273"/>
          </a:xfrm>
          <a:prstGeom prst="rect">
            <a:avLst/>
          </a:prstGeom>
        </p:spPr>
      </p:pic>
      <p:sp>
        <p:nvSpPr>
          <p:cNvPr id="6" name="Right Arrow 5"/>
          <p:cNvSpPr/>
          <p:nvPr/>
        </p:nvSpPr>
        <p:spPr>
          <a:xfrm>
            <a:off x="4530436" y="3304309"/>
            <a:ext cx="2400300" cy="154824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4575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Docket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5400" dirty="0"/>
              <a:t>You have a Current Event on Canvas </a:t>
            </a:r>
            <a:r>
              <a:rPr lang="en-US" sz="5400" u="sng" dirty="0"/>
              <a:t>due Friday.</a:t>
            </a:r>
          </a:p>
          <a:p>
            <a:r>
              <a:rPr lang="en-US" sz="5400" dirty="0"/>
              <a:t>You have an </a:t>
            </a:r>
            <a:r>
              <a:rPr lang="en-US" sz="5400" dirty="0" err="1"/>
              <a:t>EdPuzzle</a:t>
            </a:r>
            <a:r>
              <a:rPr lang="en-US" sz="5400" dirty="0"/>
              <a:t> on Canvas </a:t>
            </a:r>
            <a:r>
              <a:rPr lang="en-US" sz="5400" u="sng" dirty="0"/>
              <a:t>due TODAY!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1738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https://www.youtube.com/watch?v=zFPnOUSdMdc</a:t>
            </a:r>
          </a:p>
        </p:txBody>
      </p:sp>
      <p:pic>
        <p:nvPicPr>
          <p:cNvPr id="4" name="zFPnOUSdMdc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3810000" y="2782888"/>
            <a:ext cx="4572000" cy="2571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166172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373545"/>
      </a:dk2>
      <a:lt2>
        <a:srgbClr val="BCD0E0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6793CD"/>
      </a:accent6>
      <a:hlink>
        <a:srgbClr val="6B9F25"/>
      </a:hlink>
      <a:folHlink>
        <a:srgbClr val="9F6715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913DB040-6816-4415-960D-8178C785755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TM03457510[[fn=Savon]]</Template>
  <TotalTime>552</TotalTime>
  <Words>72</Words>
  <Application>Microsoft Office PowerPoint</Application>
  <PresentationFormat>Widescreen</PresentationFormat>
  <Paragraphs>12</Paragraphs>
  <Slides>4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Century Gothic</vt:lpstr>
      <vt:lpstr>Savon</vt:lpstr>
      <vt:lpstr>You have Bellwork today</vt:lpstr>
      <vt:lpstr>New Horizons Reached Ultima Thule</vt:lpstr>
      <vt:lpstr>Today’s Docket</vt:lpstr>
      <vt:lpstr>https://www.youtube.com/watch?v=zFPnOUSdMdc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Quiz Day</dc:title>
  <dc:creator>Other</dc:creator>
  <cp:lastModifiedBy>Hyatt, Evan K.</cp:lastModifiedBy>
  <cp:revision>19</cp:revision>
  <dcterms:created xsi:type="dcterms:W3CDTF">2018-01-16T11:50:19Z</dcterms:created>
  <dcterms:modified xsi:type="dcterms:W3CDTF">2019-01-11T15:10:16Z</dcterms:modified>
</cp:coreProperties>
</file>