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324" r:id="rId2"/>
    <p:sldId id="327" r:id="rId3"/>
    <p:sldId id="350" r:id="rId4"/>
    <p:sldId id="351" r:id="rId5"/>
    <p:sldId id="352" r:id="rId6"/>
    <p:sldId id="353" r:id="rId7"/>
    <p:sldId id="354" r:id="rId8"/>
    <p:sldId id="35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3F4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86" autoAdjust="0"/>
    <p:restoredTop sz="94660"/>
  </p:normalViewPr>
  <p:slideViewPr>
    <p:cSldViewPr snapToGrid="0">
      <p:cViewPr varScale="1">
        <p:scale>
          <a:sx n="92" d="100"/>
          <a:sy n="92" d="100"/>
        </p:scale>
        <p:origin x="5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1A99F-3A03-4B54-A962-BB1405682C0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50B3F-67FA-4323-81CA-A581688ED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039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22"/>
          <p:cNvSpPr>
            <a:spLocks noGrp="1"/>
          </p:cNvSpPr>
          <p:nvPr>
            <p:ph idx="1"/>
          </p:nvPr>
        </p:nvSpPr>
        <p:spPr>
          <a:xfrm>
            <a:off x="633845" y="-1"/>
            <a:ext cx="10338955" cy="6660573"/>
          </a:xfrm>
        </p:spPr>
        <p:txBody>
          <a:bodyPr>
            <a:noAutofit/>
          </a:bodyPr>
          <a:lstStyle/>
          <a:p>
            <a:r>
              <a:rPr lang="en-US" sz="3200" dirty="0" smtClean="0"/>
              <a:t>Each table has an article</a:t>
            </a:r>
          </a:p>
          <a:p>
            <a:r>
              <a:rPr lang="en-US" sz="3200" dirty="0" smtClean="0"/>
              <a:t>Each </a:t>
            </a:r>
            <a:r>
              <a:rPr lang="en-US" sz="3200" dirty="0"/>
              <a:t>person must read the entire article</a:t>
            </a:r>
          </a:p>
          <a:p>
            <a:pPr lvl="1"/>
            <a:r>
              <a:rPr lang="en-US" sz="2800" dirty="0"/>
              <a:t>You will have </a:t>
            </a:r>
            <a:r>
              <a:rPr lang="en-US" sz="2800" dirty="0" smtClean="0">
                <a:solidFill>
                  <a:srgbClr val="FF0000"/>
                </a:solidFill>
              </a:rPr>
              <a:t>(20 minutes)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3200" dirty="0" smtClean="0"/>
              <a:t> </a:t>
            </a:r>
            <a:r>
              <a:rPr lang="en-US" sz="3200" dirty="0"/>
              <a:t>After everybody </a:t>
            </a:r>
            <a:r>
              <a:rPr lang="en-US" sz="3200" dirty="0" smtClean="0"/>
              <a:t>finishes reading, </a:t>
            </a:r>
            <a:r>
              <a:rPr lang="en-US" sz="3200" dirty="0"/>
              <a:t>you </a:t>
            </a:r>
            <a:r>
              <a:rPr lang="en-US" sz="3200" dirty="0" smtClean="0"/>
              <a:t>must: </a:t>
            </a:r>
          </a:p>
          <a:p>
            <a:pPr lvl="1"/>
            <a:r>
              <a:rPr lang="en-US" sz="2800" dirty="0" smtClean="0"/>
              <a:t>discuss with your group</a:t>
            </a:r>
            <a:r>
              <a:rPr lang="en-US" sz="2800" dirty="0" smtClean="0">
                <a:solidFill>
                  <a:srgbClr val="FF0000"/>
                </a:solidFill>
              </a:rPr>
              <a:t>(10 minutes) </a:t>
            </a:r>
            <a:r>
              <a:rPr lang="en-US" sz="2800" dirty="0" smtClean="0"/>
              <a:t>and </a:t>
            </a:r>
          </a:p>
          <a:p>
            <a:pPr lvl="1"/>
            <a:r>
              <a:rPr lang="en-US" sz="2800" dirty="0"/>
              <a:t>e</a:t>
            </a:r>
            <a:r>
              <a:rPr lang="en-US" sz="2800" dirty="0" smtClean="0"/>
              <a:t>ach write down all the information that is on the following slide </a:t>
            </a:r>
            <a:r>
              <a:rPr lang="en-US" sz="4400" b="1" u="sng" dirty="0" smtClean="0"/>
              <a:t>in your journal</a:t>
            </a:r>
            <a:r>
              <a:rPr lang="en-US" sz="2800" dirty="0" smtClean="0"/>
              <a:t>. </a:t>
            </a:r>
            <a:r>
              <a:rPr lang="en-US" sz="2800" dirty="0" smtClean="0">
                <a:solidFill>
                  <a:srgbClr val="FF0000"/>
                </a:solidFill>
              </a:rPr>
              <a:t>(10 minutes)</a:t>
            </a:r>
          </a:p>
          <a:p>
            <a:pPr lvl="1"/>
            <a:r>
              <a:rPr lang="en-US" sz="2800" dirty="0" smtClean="0"/>
              <a:t>You need to determine who will present which information</a:t>
            </a:r>
          </a:p>
          <a:p>
            <a:pPr lvl="1"/>
            <a:r>
              <a:rPr lang="en-US" sz="2800" dirty="0" smtClean="0"/>
              <a:t>Use </a:t>
            </a:r>
            <a:r>
              <a:rPr lang="en-US" sz="2800" u="sng" dirty="0" smtClean="0"/>
              <a:t>Pictures</a:t>
            </a:r>
            <a:r>
              <a:rPr lang="en-US" sz="2800" dirty="0" smtClean="0"/>
              <a:t>.  Plain text is boring and will lose points.</a:t>
            </a:r>
          </a:p>
          <a:p>
            <a:r>
              <a:rPr lang="en-US" sz="3200" dirty="0" smtClean="0"/>
              <a:t>Each group member must present their article to the rest of the class tomorrow to receive credit</a:t>
            </a:r>
          </a:p>
          <a:p>
            <a:pPr lvl="1"/>
            <a:r>
              <a:rPr lang="en-US" sz="2800" dirty="0" smtClean="0"/>
              <a:t>Information from these can find its way onto the test…please be thorough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161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7992"/>
            <a:ext cx="1246909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During Presentation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3100" dirty="0" smtClean="0">
                <a:solidFill>
                  <a:srgbClr val="FF0000"/>
                </a:solidFill>
              </a:rPr>
              <a:t>3 Minute Minimum –&gt; 5 Minute Maximum </a:t>
            </a:r>
            <a:r>
              <a:rPr lang="en-US" sz="3100" dirty="0" smtClean="0"/>
              <a:t>(everybody </a:t>
            </a:r>
            <a:r>
              <a:rPr lang="en-US" sz="3100" dirty="0"/>
              <a:t>must present to earn points)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283" y="1132610"/>
            <a:ext cx="11326090" cy="5600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You need to tell your classmates: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u="sng" dirty="0"/>
              <a:t>T</a:t>
            </a:r>
            <a:r>
              <a:rPr lang="en-US" sz="3200" u="sng" dirty="0" smtClean="0"/>
              <a:t>itle and date </a:t>
            </a:r>
            <a:r>
              <a:rPr lang="en-US" sz="3200" dirty="0" smtClean="0"/>
              <a:t>of the article along with an appropriate </a:t>
            </a:r>
            <a:r>
              <a:rPr lang="en-US" sz="3200" u="sng" dirty="0" smtClean="0"/>
              <a:t>picture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Share the </a:t>
            </a:r>
            <a:r>
              <a:rPr lang="en-US" sz="3200" u="sng" dirty="0" smtClean="0"/>
              <a:t>main point </a:t>
            </a:r>
            <a:r>
              <a:rPr lang="en-US" sz="3200" dirty="0" smtClean="0"/>
              <a:t>and </a:t>
            </a:r>
            <a:r>
              <a:rPr lang="en-US" sz="3200" u="sng" dirty="0" smtClean="0"/>
              <a:t>summarize </a:t>
            </a:r>
            <a:r>
              <a:rPr lang="en-US" sz="3200" dirty="0" smtClean="0"/>
              <a:t>the entire article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Explain </a:t>
            </a:r>
            <a:r>
              <a:rPr lang="en-US" sz="3200" u="sng" dirty="0" smtClean="0"/>
              <a:t>at least </a:t>
            </a:r>
            <a:r>
              <a:rPr lang="en-US" sz="4800" u="sng" dirty="0" smtClean="0"/>
              <a:t>4</a:t>
            </a:r>
            <a:r>
              <a:rPr lang="en-US" sz="3200" dirty="0" smtClean="0"/>
              <a:t> facts your group feel are interesting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State whether your group thought it was a </a:t>
            </a:r>
            <a:r>
              <a:rPr lang="en-US" sz="3200" u="sng" dirty="0" smtClean="0"/>
              <a:t>good or bad article and explain </a:t>
            </a:r>
            <a:r>
              <a:rPr lang="en-US" sz="3200" b="1" u="sng" dirty="0" smtClean="0"/>
              <a:t>WHY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In what way did the article </a:t>
            </a:r>
            <a:r>
              <a:rPr lang="en-US" sz="3200" u="sng" dirty="0" smtClean="0"/>
              <a:t>relate to the information </a:t>
            </a:r>
            <a:r>
              <a:rPr lang="en-US" sz="3200" dirty="0" smtClean="0"/>
              <a:t>covered in class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Come up with at least </a:t>
            </a:r>
            <a:r>
              <a:rPr lang="en-US" sz="3200" u="sng" dirty="0" smtClean="0"/>
              <a:t>1 question </a:t>
            </a:r>
            <a:r>
              <a:rPr lang="en-US" sz="3200" dirty="0" smtClean="0"/>
              <a:t>that you still have that was not answered by the article and where you could find the answer</a:t>
            </a:r>
            <a:endParaRPr lang="en-US" sz="3200" u="sng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269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65125"/>
            <a:ext cx="12292444" cy="1325563"/>
          </a:xfrm>
        </p:spPr>
        <p:txBody>
          <a:bodyPr>
            <a:noAutofit/>
          </a:bodyPr>
          <a:lstStyle/>
          <a:p>
            <a:r>
              <a:rPr lang="en-US" sz="3600" u="sng" dirty="0"/>
              <a:t>Title and date </a:t>
            </a:r>
            <a:r>
              <a:rPr lang="en-US" sz="3600" dirty="0"/>
              <a:t>of the article along with an appropriate </a:t>
            </a:r>
            <a:r>
              <a:rPr lang="en-US" sz="3600" u="sng" dirty="0"/>
              <a:t>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451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365125"/>
            <a:ext cx="12084627" cy="1325563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Main </a:t>
            </a:r>
            <a:r>
              <a:rPr lang="en-US" u="sng" dirty="0"/>
              <a:t>point </a:t>
            </a:r>
            <a:r>
              <a:rPr lang="en-US" dirty="0"/>
              <a:t>and </a:t>
            </a:r>
            <a:r>
              <a:rPr lang="en-US" u="sng" dirty="0"/>
              <a:t>summarize </a:t>
            </a:r>
            <a:r>
              <a:rPr lang="en-US" dirty="0"/>
              <a:t>the entire article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57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645" y="365125"/>
            <a:ext cx="12015355" cy="1325563"/>
          </a:xfrm>
        </p:spPr>
        <p:txBody>
          <a:bodyPr>
            <a:noAutofit/>
          </a:bodyPr>
          <a:lstStyle/>
          <a:p>
            <a:r>
              <a:rPr lang="en-US" dirty="0"/>
              <a:t>Explain </a:t>
            </a:r>
            <a:r>
              <a:rPr lang="en-US" u="sng" dirty="0"/>
              <a:t>at least </a:t>
            </a:r>
            <a:r>
              <a:rPr lang="en-US" sz="7200" u="sng" dirty="0"/>
              <a:t>4</a:t>
            </a:r>
            <a:r>
              <a:rPr lang="en-US" dirty="0"/>
              <a:t> facts your group feel are interesting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2962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State whether your group thought it was a </a:t>
            </a:r>
            <a:r>
              <a:rPr lang="en-US" sz="4400" u="sng" dirty="0" smtClean="0"/>
              <a:t>good or bad article and explain </a:t>
            </a:r>
            <a:r>
              <a:rPr lang="en-US" sz="4400" b="1" u="sng" dirty="0" smtClean="0"/>
              <a:t>WHY</a:t>
            </a:r>
            <a:br>
              <a:rPr lang="en-US" sz="4400" b="1" u="sng" dirty="0" smtClean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75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 what </a:t>
            </a:r>
            <a:r>
              <a:rPr lang="en-US" dirty="0" smtClean="0"/>
              <a:t>two ways </a:t>
            </a:r>
            <a:r>
              <a:rPr lang="en-US" dirty="0"/>
              <a:t>did the article </a:t>
            </a:r>
            <a:r>
              <a:rPr lang="en-US" u="sng" dirty="0"/>
              <a:t>relate to the information </a:t>
            </a:r>
            <a:r>
              <a:rPr lang="en-US" dirty="0"/>
              <a:t>covered in class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9131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Come up with at least </a:t>
            </a:r>
            <a:r>
              <a:rPr lang="en-US" sz="3600" u="sng" dirty="0"/>
              <a:t>1 question </a:t>
            </a:r>
            <a:r>
              <a:rPr lang="en-US" sz="3600" dirty="0"/>
              <a:t>that you still have that was not answered by the article and where you could find the answer</a:t>
            </a:r>
            <a:r>
              <a:rPr lang="en-US" sz="3600" u="sng" dirty="0"/>
              <a:t/>
            </a:r>
            <a:br>
              <a:rPr lang="en-US" sz="3600" u="sng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6876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3056</TotalTime>
  <Words>287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Corbel</vt:lpstr>
      <vt:lpstr>Wingdings</vt:lpstr>
      <vt:lpstr>Depth</vt:lpstr>
      <vt:lpstr>PowerPoint Presentation</vt:lpstr>
      <vt:lpstr>During Presentation  3 Minute Minimum –&gt; 5 Minute Maximum (everybody must present to earn points) </vt:lpstr>
      <vt:lpstr>Title and date of the article along with an appropriate picture</vt:lpstr>
      <vt:lpstr>Main point and summarize the entire article </vt:lpstr>
      <vt:lpstr>Explain at least 4 facts your group feel are interesting </vt:lpstr>
      <vt:lpstr>State whether your group thought it was a good or bad article and explain WHY </vt:lpstr>
      <vt:lpstr>In what two ways did the article relate to the information covered in class </vt:lpstr>
      <vt:lpstr>Come up with at least 1 question that you still have that was not answered by the article and where you could find the answer </vt:lpstr>
    </vt:vector>
  </TitlesOfParts>
  <Company>OCPS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Hyatt, Evan K.</dc:creator>
  <cp:lastModifiedBy>Hyatt, Evan K.</cp:lastModifiedBy>
  <cp:revision>117</cp:revision>
  <dcterms:created xsi:type="dcterms:W3CDTF">2015-11-05T19:51:37Z</dcterms:created>
  <dcterms:modified xsi:type="dcterms:W3CDTF">2018-11-12T19:40:32Z</dcterms:modified>
</cp:coreProperties>
</file>